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authors.xml" ContentType="application/vnd.ms-powerpoint.author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"/>
  </p:notesMasterIdLst>
  <p:sldIdLst>
    <p:sldId id="1837" r:id="rId5"/>
    <p:sldId id="1839" r:id="rId6"/>
    <p:sldId id="183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A8A4A3-AD89-5BB3-DB06-2440C7469331}" name="Matt Minelli" initials="" userId="S::mminelli@affirma.com::8aabbc37-ad6b-4f0e-b68e-6b3b4d01d997" providerId="AD"/>
  <p188:author id="{2A3E64F0-CACB-789F-EDAB-FC1194EFB6B5}" name="Penelope Kipps" initials="PK" userId="S::pkipps@affirma.com::f3747d80-db63-4101-8e1d-f054405572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EF575F-0B8E-AB08-22B7-681ACD38EAF3}" v="159" dt="2025-10-22T22:33:33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4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Minelli" userId="S::mminelli@affirma.com::8aabbc37-ad6b-4f0e-b68e-6b3b4d01d997" providerId="AD" clId="Web-{63EF575F-0B8E-AB08-22B7-681ACD38EAF3}"/>
    <pc:docChg chg="modSld">
      <pc:chgData name="Matt Minelli" userId="S::mminelli@affirma.com::8aabbc37-ad6b-4f0e-b68e-6b3b4d01d997" providerId="AD" clId="Web-{63EF575F-0B8E-AB08-22B7-681ACD38EAF3}" dt="2025-10-22T22:33:33.394" v="153" actId="20577"/>
      <pc:docMkLst>
        <pc:docMk/>
      </pc:docMkLst>
      <pc:sldChg chg="modSp">
        <pc:chgData name="Matt Minelli" userId="S::mminelli@affirma.com::8aabbc37-ad6b-4f0e-b68e-6b3b4d01d997" providerId="AD" clId="Web-{63EF575F-0B8E-AB08-22B7-681ACD38EAF3}" dt="2025-10-22T22:33:33.394" v="153" actId="20577"/>
        <pc:sldMkLst>
          <pc:docMk/>
          <pc:sldMk cId="3143910494" sldId="1837"/>
        </pc:sldMkLst>
        <pc:spChg chg="mod">
          <ac:chgData name="Matt Minelli" userId="S::mminelli@affirma.com::8aabbc37-ad6b-4f0e-b68e-6b3b4d01d997" providerId="AD" clId="Web-{63EF575F-0B8E-AB08-22B7-681ACD38EAF3}" dt="2025-10-22T22:33:33.394" v="153" actId="20577"/>
          <ac:spMkLst>
            <pc:docMk/>
            <pc:sldMk cId="3143910494" sldId="1837"/>
            <ac:spMk id="4" creationId="{BDC4B9FF-8695-D444-A5CC-2CB3135EEEAD}"/>
          </ac:spMkLst>
        </pc:spChg>
        <pc:spChg chg="mod">
          <ac:chgData name="Matt Minelli" userId="S::mminelli@affirma.com::8aabbc37-ad6b-4f0e-b68e-6b3b4d01d997" providerId="AD" clId="Web-{63EF575F-0B8E-AB08-22B7-681ACD38EAF3}" dt="2025-10-22T21:51:50.419" v="148" actId="20577"/>
          <ac:spMkLst>
            <pc:docMk/>
            <pc:sldMk cId="3143910494" sldId="1837"/>
            <ac:spMk id="12" creationId="{E778A92C-1382-1A12-8A05-918932FFC49A}"/>
          </ac:spMkLst>
        </pc:spChg>
        <pc:spChg chg="mod">
          <ac:chgData name="Matt Minelli" userId="S::mminelli@affirma.com::8aabbc37-ad6b-4f0e-b68e-6b3b4d01d997" providerId="AD" clId="Web-{63EF575F-0B8E-AB08-22B7-681ACD38EAF3}" dt="2025-10-22T21:54:45.407" v="150" actId="20577"/>
          <ac:spMkLst>
            <pc:docMk/>
            <pc:sldMk cId="3143910494" sldId="1837"/>
            <ac:spMk id="14" creationId="{7C420CDD-FF14-F374-84BE-A9C0D95642E1}"/>
          </ac:spMkLst>
        </pc:spChg>
        <pc:spChg chg="mod">
          <ac:chgData name="Matt Minelli" userId="S::mminelli@affirma.com::8aabbc37-ad6b-4f0e-b68e-6b3b4d01d997" providerId="AD" clId="Web-{63EF575F-0B8E-AB08-22B7-681ACD38EAF3}" dt="2025-10-21T16:14:45.337" v="22" actId="1076"/>
          <ac:spMkLst>
            <pc:docMk/>
            <pc:sldMk cId="3143910494" sldId="1837"/>
            <ac:spMk id="23" creationId="{801EAAB6-93E1-90B1-1A8D-5F445B3C10F4}"/>
          </ac:spMkLst>
        </pc:spChg>
      </pc:sldChg>
      <pc:sldChg chg="modSp">
        <pc:chgData name="Matt Minelli" userId="S::mminelli@affirma.com::8aabbc37-ad6b-4f0e-b68e-6b3b4d01d997" providerId="AD" clId="Web-{63EF575F-0B8E-AB08-22B7-681ACD38EAF3}" dt="2025-10-21T16:19:29.352" v="144"/>
        <pc:sldMkLst>
          <pc:docMk/>
          <pc:sldMk cId="1079806703" sldId="1838"/>
        </pc:sldMkLst>
        <pc:spChg chg="mod">
          <ac:chgData name="Matt Minelli" userId="S::mminelli@affirma.com::8aabbc37-ad6b-4f0e-b68e-6b3b4d01d997" providerId="AD" clId="Web-{63EF575F-0B8E-AB08-22B7-681ACD38EAF3}" dt="2025-10-21T16:19:14.883" v="142"/>
          <ac:spMkLst>
            <pc:docMk/>
            <pc:sldMk cId="1079806703" sldId="1838"/>
            <ac:spMk id="4" creationId="{A6563351-4290-CB3D-1CC8-B928F5CE514C}"/>
          </ac:spMkLst>
        </pc:spChg>
        <pc:spChg chg="mod">
          <ac:chgData name="Matt Minelli" userId="S::mminelli@affirma.com::8aabbc37-ad6b-4f0e-b68e-6b3b4d01d997" providerId="AD" clId="Web-{63EF575F-0B8E-AB08-22B7-681ACD38EAF3}" dt="2025-10-21T16:19:14.883" v="141"/>
          <ac:spMkLst>
            <pc:docMk/>
            <pc:sldMk cId="1079806703" sldId="1838"/>
            <ac:spMk id="6" creationId="{6282A8AC-929D-927E-888F-2BC26EF5C99B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774" v="116" actId="1076"/>
          <ac:spMkLst>
            <pc:docMk/>
            <pc:sldMk cId="1079806703" sldId="1838"/>
            <ac:spMk id="7" creationId="{5DC158C8-4087-0EE9-AB60-68FCC193DD83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790" v="117" actId="1076"/>
          <ac:spMkLst>
            <pc:docMk/>
            <pc:sldMk cId="1079806703" sldId="1838"/>
            <ac:spMk id="9" creationId="{0F89EF25-E5A4-23F9-3EFE-DF3B2C1DDDDC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805" v="118" actId="1076"/>
          <ac:spMkLst>
            <pc:docMk/>
            <pc:sldMk cId="1079806703" sldId="1838"/>
            <ac:spMk id="19" creationId="{7725FE96-392C-46C3-C6AE-910D7DF41DB5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883" v="123" actId="1076"/>
          <ac:spMkLst>
            <pc:docMk/>
            <pc:sldMk cId="1079806703" sldId="1838"/>
            <ac:spMk id="21" creationId="{ACF136C0-3F25-4CA5-A324-DDBA4B1E41E1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821" v="119" actId="1076"/>
          <ac:spMkLst>
            <pc:docMk/>
            <pc:sldMk cId="1079806703" sldId="1838"/>
            <ac:spMk id="23" creationId="{7EEAC21F-956C-15C9-4737-C10283431248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836" v="120" actId="1076"/>
          <ac:spMkLst>
            <pc:docMk/>
            <pc:sldMk cId="1079806703" sldId="1838"/>
            <ac:spMk id="25" creationId="{9B5EEC41-8C1E-99D4-C598-4CA978A81AE0}"/>
          </ac:spMkLst>
        </pc:spChg>
        <pc:spChg chg="mod">
          <ac:chgData name="Matt Minelli" userId="S::mminelli@affirma.com::8aabbc37-ad6b-4f0e-b68e-6b3b4d01d997" providerId="AD" clId="Web-{63EF575F-0B8E-AB08-22B7-681ACD38EAF3}" dt="2025-10-21T16:19:29.336" v="143"/>
          <ac:spMkLst>
            <pc:docMk/>
            <pc:sldMk cId="1079806703" sldId="1838"/>
            <ac:spMk id="26" creationId="{AC90585F-9B3F-6AA0-69E3-F7082E9FFBA6}"/>
          </ac:spMkLst>
        </pc:spChg>
        <pc:spChg chg="mod">
          <ac:chgData name="Matt Minelli" userId="S::mminelli@affirma.com::8aabbc37-ad6b-4f0e-b68e-6b3b4d01d997" providerId="AD" clId="Web-{63EF575F-0B8E-AB08-22B7-681ACD38EAF3}" dt="2025-10-21T16:19:29.352" v="144"/>
          <ac:spMkLst>
            <pc:docMk/>
            <pc:sldMk cId="1079806703" sldId="1838"/>
            <ac:spMk id="27" creationId="{E8288D7D-061E-A160-B1F8-AB1CAD07BD13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899" v="124" actId="1076"/>
          <ac:spMkLst>
            <pc:docMk/>
            <pc:sldMk cId="1079806703" sldId="1838"/>
            <ac:spMk id="28" creationId="{CE926FDD-163D-41AB-9B2D-95A158B555C8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899" v="125" actId="1076"/>
          <ac:spMkLst>
            <pc:docMk/>
            <pc:sldMk cId="1079806703" sldId="1838"/>
            <ac:spMk id="29" creationId="{F083F0F7-E841-48D4-9140-2969889AA4E1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915" v="126" actId="1076"/>
          <ac:spMkLst>
            <pc:docMk/>
            <pc:sldMk cId="1079806703" sldId="1838"/>
            <ac:spMk id="30" creationId="{18CBC1C3-7C5B-46CB-8A75-0AF17C9A8BAB}"/>
          </ac:spMkLst>
        </pc:spChg>
        <pc:spChg chg="mod">
          <ac:chgData name="Matt Minelli" userId="S::mminelli@affirma.com::8aabbc37-ad6b-4f0e-b68e-6b3b4d01d997" providerId="AD" clId="Web-{63EF575F-0B8E-AB08-22B7-681ACD38EAF3}" dt="2025-10-21T16:18:31.930" v="127" actId="1076"/>
          <ac:spMkLst>
            <pc:docMk/>
            <pc:sldMk cId="1079806703" sldId="1838"/>
            <ac:spMk id="31" creationId="{8FA00F9D-B918-4ACA-A2F6-1BD31BBD130E}"/>
          </ac:spMkLst>
        </pc:spChg>
      </pc:sldChg>
      <pc:sldChg chg="modSp">
        <pc:chgData name="Matt Minelli" userId="S::mminelli@affirma.com::8aabbc37-ad6b-4f0e-b68e-6b3b4d01d997" providerId="AD" clId="Web-{63EF575F-0B8E-AB08-22B7-681ACD38EAF3}" dt="2025-10-21T16:17:10.399" v="72" actId="1076"/>
        <pc:sldMkLst>
          <pc:docMk/>
          <pc:sldMk cId="2010086865" sldId="1839"/>
        </pc:sldMkLst>
        <pc:spChg chg="mod">
          <ac:chgData name="Matt Minelli" userId="S::mminelli@affirma.com::8aabbc37-ad6b-4f0e-b68e-6b3b4d01d997" providerId="AD" clId="Web-{63EF575F-0B8E-AB08-22B7-681ACD38EAF3}" dt="2025-10-21T16:15:52.587" v="46" actId="1076"/>
          <ac:spMkLst>
            <pc:docMk/>
            <pc:sldMk cId="2010086865" sldId="1839"/>
            <ac:spMk id="4" creationId="{A6563351-4290-CB3D-1CC8-B928F5CE514C}"/>
          </ac:spMkLst>
        </pc:spChg>
        <pc:spChg chg="mod">
          <ac:chgData name="Matt Minelli" userId="S::mminelli@affirma.com::8aabbc37-ad6b-4f0e-b68e-6b3b4d01d997" providerId="AD" clId="Web-{63EF575F-0B8E-AB08-22B7-681ACD38EAF3}" dt="2025-10-21T16:16:49.259" v="70" actId="1076"/>
          <ac:spMkLst>
            <pc:docMk/>
            <pc:sldMk cId="2010086865" sldId="1839"/>
            <ac:spMk id="5" creationId="{AADF846F-29FF-738F-D868-4CC8755646D1}"/>
          </ac:spMkLst>
        </pc:spChg>
        <pc:spChg chg="mod">
          <ac:chgData name="Matt Minelli" userId="S::mminelli@affirma.com::8aabbc37-ad6b-4f0e-b68e-6b3b4d01d997" providerId="AD" clId="Web-{63EF575F-0B8E-AB08-22B7-681ACD38EAF3}" dt="2025-10-21T16:17:10.399" v="72" actId="1076"/>
          <ac:spMkLst>
            <pc:docMk/>
            <pc:sldMk cId="2010086865" sldId="1839"/>
            <ac:spMk id="6" creationId="{6282A8AC-929D-927E-888F-2BC26EF5C99B}"/>
          </ac:spMkLst>
        </pc:spChg>
        <pc:spChg chg="mod">
          <ac:chgData name="Matt Minelli" userId="S::mminelli@affirma.com::8aabbc37-ad6b-4f0e-b68e-6b3b4d01d997" providerId="AD" clId="Web-{63EF575F-0B8E-AB08-22B7-681ACD38EAF3}" dt="2025-10-21T16:16:49.274" v="71" actId="1076"/>
          <ac:spMkLst>
            <pc:docMk/>
            <pc:sldMk cId="2010086865" sldId="1839"/>
            <ac:spMk id="7" creationId="{5DC158C8-4087-0EE9-AB60-68FCC193DD83}"/>
          </ac:spMkLst>
        </pc:spChg>
        <pc:spChg chg="mod">
          <ac:chgData name="Matt Minelli" userId="S::mminelli@affirma.com::8aabbc37-ad6b-4f0e-b68e-6b3b4d01d997" providerId="AD" clId="Web-{63EF575F-0B8E-AB08-22B7-681ACD38EAF3}" dt="2025-10-21T16:16:36.212" v="64" actId="1076"/>
          <ac:spMkLst>
            <pc:docMk/>
            <pc:sldMk cId="2010086865" sldId="1839"/>
            <ac:spMk id="8" creationId="{000E234B-F26A-E4EA-F583-B8A695EC5A1B}"/>
          </ac:spMkLst>
        </pc:spChg>
        <pc:spChg chg="mod">
          <ac:chgData name="Matt Minelli" userId="S::mminelli@affirma.com::8aabbc37-ad6b-4f0e-b68e-6b3b4d01d997" providerId="AD" clId="Web-{63EF575F-0B8E-AB08-22B7-681ACD38EAF3}" dt="2025-10-21T16:16:36.227" v="65" actId="1076"/>
          <ac:spMkLst>
            <pc:docMk/>
            <pc:sldMk cId="2010086865" sldId="1839"/>
            <ac:spMk id="9" creationId="{0F89EF25-E5A4-23F9-3EFE-DF3B2C1DDDDC}"/>
          </ac:spMkLst>
        </pc:spChg>
        <pc:spChg chg="mod">
          <ac:chgData name="Matt Minelli" userId="S::mminelli@affirma.com::8aabbc37-ad6b-4f0e-b68e-6b3b4d01d997" providerId="AD" clId="Web-{63EF575F-0B8E-AB08-22B7-681ACD38EAF3}" dt="2025-10-21T16:16:36.243" v="66" actId="1076"/>
          <ac:spMkLst>
            <pc:docMk/>
            <pc:sldMk cId="2010086865" sldId="1839"/>
            <ac:spMk id="10" creationId="{5C85C3D7-CB06-0387-C104-CB4BB8BC515F}"/>
          </ac:spMkLst>
        </pc:spChg>
        <pc:spChg chg="mod">
          <ac:chgData name="Matt Minelli" userId="S::mminelli@affirma.com::8aabbc37-ad6b-4f0e-b68e-6b3b4d01d997" providerId="AD" clId="Web-{63EF575F-0B8E-AB08-22B7-681ACD38EAF3}" dt="2025-10-21T16:16:18.431" v="58"/>
          <ac:spMkLst>
            <pc:docMk/>
            <pc:sldMk cId="2010086865" sldId="1839"/>
            <ac:spMk id="12" creationId="{D8975CB1-FE6F-4103-A062-7F86BECA9331}"/>
          </ac:spMkLst>
        </pc:spChg>
        <pc:spChg chg="mod">
          <ac:chgData name="Matt Minelli" userId="S::mminelli@affirma.com::8aabbc37-ad6b-4f0e-b68e-6b3b4d01d997" providerId="AD" clId="Web-{63EF575F-0B8E-AB08-22B7-681ACD38EAF3}" dt="2025-10-21T16:16:36.259" v="67" actId="1076"/>
          <ac:spMkLst>
            <pc:docMk/>
            <pc:sldMk cId="2010086865" sldId="1839"/>
            <ac:spMk id="19" creationId="{7725FE96-392C-46C3-C6AE-910D7DF41DB5}"/>
          </ac:spMkLst>
        </pc:spChg>
        <pc:spChg chg="mod">
          <ac:chgData name="Matt Minelli" userId="S::mminelli@affirma.com::8aabbc37-ad6b-4f0e-b68e-6b3b4d01d997" providerId="AD" clId="Web-{63EF575F-0B8E-AB08-22B7-681ACD38EAF3}" dt="2025-10-21T16:16:36.274" v="68" actId="1076"/>
          <ac:spMkLst>
            <pc:docMk/>
            <pc:sldMk cId="2010086865" sldId="1839"/>
            <ac:spMk id="21" creationId="{6F542F2B-30ED-43AA-A9F0-4687FAD529D4}"/>
          </ac:spMkLst>
        </pc:spChg>
        <pc:spChg chg="mod">
          <ac:chgData name="Matt Minelli" userId="S::mminelli@affirma.com::8aabbc37-ad6b-4f0e-b68e-6b3b4d01d997" providerId="AD" clId="Web-{63EF575F-0B8E-AB08-22B7-681ACD38EAF3}" dt="2025-10-21T16:16:18.493" v="61"/>
          <ac:spMkLst>
            <pc:docMk/>
            <pc:sldMk cId="2010086865" sldId="1839"/>
            <ac:spMk id="23" creationId="{4B554E2C-38BB-43AA-AAFA-D08E213B24DC}"/>
          </ac:spMkLst>
        </pc:spChg>
        <pc:spChg chg="mod">
          <ac:chgData name="Matt Minelli" userId="S::mminelli@affirma.com::8aabbc37-ad6b-4f0e-b68e-6b3b4d01d997" providerId="AD" clId="Web-{63EF575F-0B8E-AB08-22B7-681ACD38EAF3}" dt="2025-10-21T16:16:36.290" v="69" actId="1076"/>
          <ac:spMkLst>
            <pc:docMk/>
            <pc:sldMk cId="2010086865" sldId="1839"/>
            <ac:spMk id="28" creationId="{6F6523BD-5660-457B-8830-7BA6F5E1A84B}"/>
          </ac:spMkLst>
        </pc:spChg>
        <pc:spChg chg="mod">
          <ac:chgData name="Matt Minelli" userId="S::mminelli@affirma.com::8aabbc37-ad6b-4f0e-b68e-6b3b4d01d997" providerId="AD" clId="Web-{63EF575F-0B8E-AB08-22B7-681ACD38EAF3}" dt="2025-10-21T16:16:18.431" v="59"/>
          <ac:spMkLst>
            <pc:docMk/>
            <pc:sldMk cId="2010086865" sldId="1839"/>
            <ac:spMk id="37" creationId="{D0500033-5040-4951-8EEA-600E0D872859}"/>
          </ac:spMkLst>
        </pc:spChg>
        <pc:spChg chg="mod">
          <ac:chgData name="Matt Minelli" userId="S::mminelli@affirma.com::8aabbc37-ad6b-4f0e-b68e-6b3b4d01d997" providerId="AD" clId="Web-{63EF575F-0B8E-AB08-22B7-681ACD38EAF3}" dt="2025-10-21T16:16:18.446" v="60"/>
          <ac:spMkLst>
            <pc:docMk/>
            <pc:sldMk cId="2010086865" sldId="1839"/>
            <ac:spMk id="39" creationId="{1B956153-B714-41BF-8878-0B5A50EA92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70422-86B5-4AFB-AB0B-DAF53A9069C2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89413-DBCB-4167-A4FD-7B04525A7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6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9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10EA-9AE7-2C88-0E62-22FAC845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07EB7-7596-814C-4EB4-4D4FBB388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C473E3-17AA-5502-5FC8-7CA78F504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DFD4-61F1-EB4C-A9FC-35FC3938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8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C10EA-9AE7-2C88-0E62-22FAC845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807EB7-7596-814C-4EB4-4D4FBB388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C473E3-17AA-5502-5FC8-7CA78F504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DFD4-61F1-EB4C-A9FC-35FC3938C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B63E-5D6D-43A1-B59C-AB505E927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D4171-6647-4306-93A6-E002EF030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B621E-AF03-47CF-8647-35D07453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15D8-6094-4B7C-9EE9-DB81EE0B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1E22B-C98D-42E6-A0BD-14706BE5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5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BA9F-1776-4E0E-939C-14271F182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C9071-772C-40C5-A036-ED1B3718B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80FA-C6D8-4B6D-95C3-9B5EBD883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3FE3-160B-4CA3-BF39-214A9AD1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8C3B-5FF9-43B5-A153-7226D641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3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47AF2-9ED1-4DDA-906B-B34AC536E6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356A7-8080-460C-AF7F-EA26DE625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2146-EBCB-4B68-B110-12FE37C0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D199B-4810-44E6-A3F8-B2ACA10C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DDF6C-7950-4EB2-AF96-C45C9EFA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34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61180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87A0-D5E1-4C74-805A-E1561780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EE837-97B3-493F-A2A7-0C8879CAC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59577-017C-463A-AE28-37E9AF77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B919-D5FD-46AA-956F-5021F547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C5757-D103-49A1-8970-2CB34C9E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7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8EDB-5E1D-46CB-93ED-4BCA1F8E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28B62-43D8-4AD2-8C79-CCA98C9E4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05627-9439-4093-8834-6AC4BF42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139BF-D337-408F-9293-0A9D171B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85DA4-B33A-4AFA-B276-4C8A9AE4B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9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8644F-4A42-47F7-8754-9ED24CD7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F864E-E843-47A2-B3C4-8AA0D9B12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B5C7F-9FF9-488F-B8CF-CE3209858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38560-A1AD-4835-9A1A-85F86314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61D33-19A2-404D-BCD8-44DF2393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E3DEE-38E9-414C-8BE1-3069FB53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5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336F6-5B01-4F51-8B00-33A1BE54B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272FA-1A2B-4DA6-ABF4-9F393DCD6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C419E1-BD79-46F1-8D64-661DEAD11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1F155-6184-4553-B6BA-26C0AC42D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0EDB8-4BA4-4C29-BDA6-CF74E343A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74F22-C2EC-46FE-9C7C-915382EF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2208CA-ABAD-47FB-92FF-59C1FD39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E2CCD-59AF-41A9-966B-68CA2363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5274-127F-4E4B-B347-8D0AA69C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38B32-BB80-4F0B-AC8F-97FFD54F2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05D2E-8B0C-40A0-80B6-7029E3E00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C9767-117C-4CB0-B4FE-88D46BFE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C1C9F-BB1D-401C-8379-50CB7DD81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BF08E-596F-455C-B332-1CB4DF15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2614C-59C1-4774-9453-F3C27DB3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1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E740-5112-4319-8FC6-4F0F36A3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5F142-A138-4FFB-9821-36CD5D1A7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CD29B-4C65-46F4-B8B5-1E099E75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C9563-980C-4A43-96F2-D276CD4D4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AAF44-2357-4893-AF79-9B1DE5A1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589A0-DEDC-47C7-94E7-56AA7DD0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2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DA24-109A-4A50-B028-B26C0960F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85517-6DE0-48CE-951E-4732CFB73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016DF-D4C7-476A-AC48-BDF4F4BA8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CF34D-6702-4FD5-A173-88875AA4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6AF0E-EFA8-4DFF-84AE-82E225B2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BAC8F-B9FE-4E50-8F63-009FBF59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7DA95-AB68-4690-AFC8-6366179A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95C4D-40C3-4319-8C9F-C065E1EE7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C5BDB-D5F1-432B-ABB8-29835AB48E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A0F5C-F1C4-46C2-B4B2-6E9B664B5B9C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71010-8B3B-4F25-B506-3A982A9C6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0CC39-3CD5-40E0-9B31-B31CB6E95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4DDAF-7CC1-488F-A650-1A2970D1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3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osts/highresbio_labautomation-mobile-assets-activity-7270820787379417090-drJU" TargetMode="External"/><Relationship Id="rId3" Type="http://schemas.openxmlformats.org/officeDocument/2006/relationships/hyperlink" Target="https://www.linkedin.com/posts/highresbio_slas2024-labautomation-modular-activity-7163895283276316672-o75f" TargetMode="External"/><Relationship Id="rId7" Type="http://schemas.openxmlformats.org/officeDocument/2006/relationships/hyperlink" Target="https://www.linkedin.com/posts/highresbio_labautomation-mobility-flexibility-activity-7251672101491740673-JgdW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posts/highresbio_labautomation-flexpod-modular-activity-7214252293058129920-U4Rg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linkedin.com/posts/highresbio_labautomation-instrumentoverview-newproduct-activity-7183434138593439746-vC3w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www.linkedin.com/posts/highresbio_labautomation-instrumentoverview-newproduct-activity-7173355130178756608-FfwV" TargetMode="Externa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linkedin.com/posts/highresbio_labautomation-instrumentoverview-newproduct-activity-7183434138593439746-vC3w" TargetMode="External"/><Relationship Id="rId12" Type="http://schemas.openxmlformats.org/officeDocument/2006/relationships/hyperlink" Target="https://www.linkedin.com/posts/highresbio_labautomation-mobility-flexibility-activity-7251672101491740673-Jgd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posts/highresbio_labautomation-instrumentoverview-newproduct-activity-7173355130178756608-FfwV" TargetMode="External"/><Relationship Id="rId11" Type="http://schemas.microsoft.com/office/2007/relationships/hdphoto" Target="../media/hdphoto2.wdp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s://www.linkedin.com/posts/highresbio_labautomation-flexpod-modular-activity-7214252293058129920-U4R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osts/highresbio_slas2024-labautomation-modular-activity-7163895283276316672-o75f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linkedin.com/posts/highresbio_labautomation-mobile-assets-activity-7270820787379417090-drJ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linkedin.com/posts/highresbio_labautomation-mobility-flexibility-activity-7251672101491740673-JgdW" TargetMode="External"/><Relationship Id="rId5" Type="http://schemas.openxmlformats.org/officeDocument/2006/relationships/hyperlink" Target="https://www.linkedin.com/posts/highresbio_labautomation-flexpod-modular-activity-7214252293058129920-U4Rg" TargetMode="External"/><Relationship Id="rId10" Type="http://schemas.openxmlformats.org/officeDocument/2006/relationships/hyperlink" Target="https://www.linkedin.com/posts/highresbio_labautomation-instrumentoverview-newproduct-activity-7183434138593439746-vC3w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www.linkedin.com/posts/highresbio_labautomation-instrumentoverview-newproduct-activity-7173355130178756608-Ffw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1" y="120623"/>
            <a:ext cx="9969525" cy="738638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063A79"/>
                </a:solidFill>
                <a:latin typeface="Poppins"/>
                <a:cs typeface="Poppins"/>
              </a:rPr>
              <a:t>FlexPod</a:t>
            </a:r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 Launch Video Series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91886" y="2726814"/>
            <a:ext cx="8512584" cy="29150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lnSpc>
                <a:spcPct val="120000"/>
              </a:lnSpc>
              <a:spcBef>
                <a:spcPts val="500"/>
              </a:spcBef>
            </a:pPr>
            <a:r>
              <a:rPr lang="en-US" sz="1300" b="1" dirty="0">
                <a:solidFill>
                  <a:schemeClr val="accent1"/>
                </a:solidFill>
                <a:latin typeface="Poppins"/>
                <a:ea typeface="Calibri" panose="020F0502020204030204"/>
                <a:cs typeface="Poppins"/>
              </a:rPr>
              <a:t>Our Work</a:t>
            </a:r>
            <a:endParaRPr lang="en-US" sz="1300">
              <a:solidFill>
                <a:schemeClr val="accent1"/>
              </a:solidFill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Consulted with the client on scheduling recording dates and a final deliverable timeline</a:t>
            </a:r>
            <a:r>
              <a:rPr lang="en-US" sz="1200" dirty="0">
                <a:latin typeface="Poppins"/>
                <a:ea typeface="+mn-lt"/>
                <a:cs typeface="Poppins"/>
              </a:rPr>
              <a:t>s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Created shotlists for production based on scripts from the client</a:t>
            </a:r>
            <a:endParaRPr lang="en-US" sz="1200">
              <a:solidFill>
                <a:srgbClr val="000000"/>
              </a:solidFill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Conducted virtual location scouting based on images provided by the client​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Flew a videographer to visit Boston to film content for the FlexPod video series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Transferred captured footage to remote editors to meet deliverables​ schedule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Completed post-production including sound and color correction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Added brand-aligned graphics for text callouts as well as intros and outros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100" dirty="0"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100" dirty="0"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100" dirty="0"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100" dirty="0"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100" dirty="0"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100" dirty="0">
              <a:latin typeface="Poppins"/>
              <a:ea typeface="Calibri"/>
              <a:cs typeface="Poppin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C420CDD-FF14-F374-84BE-A9C0D95642E1}"/>
              </a:ext>
            </a:extLst>
          </p:cNvPr>
          <p:cNvSpPr txBox="1">
            <a:spLocks/>
          </p:cNvSpPr>
          <p:nvPr/>
        </p:nvSpPr>
        <p:spPr>
          <a:xfrm>
            <a:off x="90369" y="5110066"/>
            <a:ext cx="8403945" cy="15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28600">
              <a:lnSpc>
                <a:spcPct val="120000"/>
              </a:lnSpc>
              <a:spcBef>
                <a:spcPts val="500"/>
              </a:spcBef>
            </a:pPr>
            <a:r>
              <a:rPr lang="en-US" sz="1300" b="1" dirty="0">
                <a:solidFill>
                  <a:schemeClr val="accent1"/>
                </a:solidFill>
                <a:latin typeface="Poppins"/>
                <a:ea typeface="Calibri" panose="020F0502020204030204"/>
                <a:cs typeface="Poppins"/>
              </a:rPr>
              <a:t>The Result</a:t>
            </a:r>
            <a:endParaRPr lang="en-US" sz="1300">
              <a:solidFill>
                <a:schemeClr val="accent1"/>
              </a:solidFill>
              <a:latin typeface="Poppins"/>
              <a:ea typeface="Calibri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Delivery of a 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  <a:hlinkClick r:id="rId3"/>
              </a:rPr>
              <a:t>conference-ready introduction video 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for the </a:t>
            </a:r>
            <a:r>
              <a:rPr lang="en-US" sz="1200" dirty="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FlexPod</a:t>
            </a:r>
            <a:endParaRPr lang="en-US" sz="1200" dirty="0">
              <a:solidFill>
                <a:srgbClr val="000000"/>
              </a:solidFill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Delivery of 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  <a:hlinkClick r:id="rId4"/>
              </a:rPr>
              <a:t>4 social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-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  <a:hlinkClick r:id="rId5"/>
              </a:rPr>
              <a:t>ready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  <a:hlinkClick r:id="rId6"/>
              </a:rPr>
              <a:t>promotional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  <a:hlinkClick r:id="rId7"/>
              </a:rPr>
              <a:t>videos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for the </a:t>
            </a:r>
            <a:r>
              <a:rPr lang="en-US" sz="1200" dirty="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FlexPod</a:t>
            </a: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Delivery of a 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  <a:hlinkClick r:id="rId8"/>
              </a:rPr>
              <a:t>multi-purpose sizzle video 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 for the </a:t>
            </a:r>
            <a:r>
              <a:rPr lang="en-US" sz="1200" dirty="0" err="1">
                <a:solidFill>
                  <a:srgbClr val="000000"/>
                </a:solidFill>
                <a:latin typeface="Poppins"/>
                <a:ea typeface="+mn-lt"/>
                <a:cs typeface="Poppins"/>
              </a:rPr>
              <a:t>FlexPod</a:t>
            </a:r>
            <a:endParaRPr lang="en-US" sz="1200" dirty="0">
              <a:solidFill>
                <a:srgbClr val="000000"/>
              </a:solidFill>
              <a:latin typeface="Poppins"/>
              <a:ea typeface="+mn-lt"/>
              <a:cs typeface="Poppins"/>
            </a:endParaRPr>
          </a:p>
          <a:p>
            <a:pPr marL="457200" indent="-22860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endParaRPr lang="en-US" sz="1200">
              <a:latin typeface="Poppins"/>
              <a:ea typeface="Calibri"/>
              <a:cs typeface="Poppi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A98635-C6C1-60E3-FB5F-4CEE88785739}"/>
              </a:ext>
            </a:extLst>
          </p:cNvPr>
          <p:cNvSpPr/>
          <p:nvPr/>
        </p:nvSpPr>
        <p:spPr>
          <a:xfrm>
            <a:off x="8605392" y="5499821"/>
            <a:ext cx="3593010" cy="13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62314D-B648-58DF-B9EB-77F5AC058E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259"/>
          <a:stretch/>
        </p:blipFill>
        <p:spPr>
          <a:xfrm rot="539630">
            <a:off x="8804771" y="-193348"/>
            <a:ext cx="3326813" cy="188033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192B88-9F25-244F-080B-13BAFE884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" r="-504"/>
          <a:stretch>
            <a:fillRect/>
          </a:stretch>
        </p:blipFill>
        <p:spPr>
          <a:xfrm rot="21250494">
            <a:off x="8277274" y="1538350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55B54A-488E-0C8E-3831-E58882CF0D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259"/>
          <a:stretch/>
        </p:blipFill>
        <p:spPr>
          <a:xfrm rot="539630">
            <a:off x="8798576" y="3327388"/>
            <a:ext cx="3326813" cy="188033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536F94-CC2D-0383-AF29-966BA23F16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r="313"/>
          <a:stretch/>
        </p:blipFill>
        <p:spPr>
          <a:xfrm rot="21294452">
            <a:off x="8271077" y="5167256"/>
            <a:ext cx="3326813" cy="1880330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1EAAB6-93E1-90B1-1A8D-5F445B3C10F4}"/>
              </a:ext>
            </a:extLst>
          </p:cNvPr>
          <p:cNvSpPr txBox="1"/>
          <p:nvPr/>
        </p:nvSpPr>
        <p:spPr>
          <a:xfrm>
            <a:off x="290448" y="891873"/>
            <a:ext cx="786986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HighRes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® </a:t>
            </a:r>
            <a:r>
              <a:rPr lang="en-US" sz="1200" dirty="0" err="1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Biosolutions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, a leading global laboratory automation company, was looking to introduce their latest innovation, </a:t>
            </a:r>
            <a:r>
              <a:rPr lang="en-US" sz="1200" dirty="0" err="1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FlexPod</a:t>
            </a:r>
            <a:r>
              <a:rPr lang="en-US" sz="1200" dirty="0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, through a compelling video series. They planned to debut the product with an engaging sizzle video at an upcoming global science and technology conference. Our team handled the full production, sending a videographer to Boston to record the device and walkthrough and fully edited the videos together with proper branding. These videos were later published on HighRes social channels and website.</a:t>
            </a:r>
            <a:endParaRPr lang="en-US" sz="1200" dirty="0">
              <a:latin typeface="Poppins"/>
              <a:ea typeface="Calibri"/>
              <a:cs typeface="Poppins"/>
            </a:endParaRPr>
          </a:p>
          <a:p>
            <a:endParaRPr lang="en-US" sz="1200" dirty="0">
              <a:latin typeface="Poppins"/>
              <a:ea typeface="Calibri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4391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AA08-9ECE-49AF-5B2A-2752A45D7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9C72CA-3ABF-6270-155E-38A3844928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BC232-A0DD-9B9A-D6ED-2619A2CC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63351-4290-CB3D-1CC8-B928F5CE5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1" y="166907"/>
            <a:ext cx="9969525" cy="7386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FlexPod Launch Social Metrics</a:t>
            </a:r>
            <a:endParaRPr lang="en-US" sz="3200" b="1">
              <a:solidFill>
                <a:srgbClr val="063A79"/>
              </a:solidFill>
              <a:latin typeface="Poppins"/>
              <a:cs typeface="Poppin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82A8AC-929D-927E-888F-2BC26EF5C9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967" y="898046"/>
            <a:ext cx="11480433" cy="10790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>
                <a:latin typeface="Poppins"/>
                <a:ea typeface="Calibri"/>
                <a:cs typeface="Poppins"/>
              </a:rPr>
              <a:t>The </a:t>
            </a:r>
            <a:r>
              <a:rPr lang="en-US" sz="1300" dirty="0" err="1">
                <a:latin typeface="Poppins"/>
                <a:ea typeface="Calibri"/>
                <a:cs typeface="Poppins"/>
              </a:rPr>
              <a:t>Flexpod</a:t>
            </a:r>
            <a:r>
              <a:rPr lang="en-US" sz="1300" dirty="0">
                <a:latin typeface="Poppins"/>
                <a:ea typeface="Calibri"/>
                <a:cs typeface="Poppins"/>
              </a:rPr>
              <a:t> Launch series functioned as a tutorial series for new owners of the device while also showcasing the device's lab capabilities to potential buyers interfacing with </a:t>
            </a:r>
            <a:r>
              <a:rPr lang="en-US" sz="1300" dirty="0" err="1">
                <a:latin typeface="Poppins"/>
                <a:ea typeface="Calibri"/>
                <a:cs typeface="Poppins"/>
              </a:rPr>
              <a:t>HighRes</a:t>
            </a:r>
            <a:r>
              <a:rPr lang="en-US" sz="1300" dirty="0">
                <a:latin typeface="Poppins"/>
                <a:ea typeface="Calibri"/>
                <a:cs typeface="Poppins"/>
              </a:rPr>
              <a:t>' social media pages. </a:t>
            </a:r>
            <a:r>
              <a:rPr lang="en-US" sz="1300" dirty="0" err="1">
                <a:latin typeface="Poppins"/>
                <a:ea typeface="Calibri"/>
                <a:cs typeface="Poppins"/>
              </a:rPr>
              <a:t>Flexpod</a:t>
            </a:r>
            <a:r>
              <a:rPr lang="en-US" sz="1300" dirty="0">
                <a:latin typeface="Poppins"/>
                <a:ea typeface="Calibri"/>
                <a:cs typeface="Poppins"/>
              </a:rPr>
              <a:t> social posts featuring our videos garnered some of the highest engagement received throughout FY24 on </a:t>
            </a:r>
            <a:r>
              <a:rPr lang="en-US" sz="1300" dirty="0" err="1">
                <a:latin typeface="Poppins"/>
                <a:ea typeface="Calibri"/>
                <a:cs typeface="Poppins"/>
              </a:rPr>
              <a:t>HighRes</a:t>
            </a:r>
            <a:r>
              <a:rPr lang="en-US" sz="1300" dirty="0">
                <a:latin typeface="Poppins"/>
                <a:ea typeface="Calibri"/>
                <a:cs typeface="Poppins"/>
              </a:rPr>
              <a:t> LinkedIn page.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08B9C-7683-F023-F532-C045E39D302C}"/>
              </a:ext>
            </a:extLst>
          </p:cNvPr>
          <p:cNvSpPr/>
          <p:nvPr/>
        </p:nvSpPr>
        <p:spPr>
          <a:xfrm>
            <a:off x="8605392" y="5499821"/>
            <a:ext cx="3593010" cy="13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F846F-29FF-738F-D868-4CC8755646D1}"/>
              </a:ext>
            </a:extLst>
          </p:cNvPr>
          <p:cNvSpPr txBox="1"/>
          <p:nvPr/>
        </p:nvSpPr>
        <p:spPr>
          <a:xfrm>
            <a:off x="1018826" y="5012966"/>
            <a:ext cx="125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1,723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158C8-4087-0EE9-AB60-68FCC193DD83}"/>
              </a:ext>
            </a:extLst>
          </p:cNvPr>
          <p:cNvSpPr txBox="1"/>
          <p:nvPr/>
        </p:nvSpPr>
        <p:spPr>
          <a:xfrm>
            <a:off x="704473" y="5675978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Avg. 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E234B-F26A-E4EA-F583-B8A695EC5A1B}"/>
              </a:ext>
            </a:extLst>
          </p:cNvPr>
          <p:cNvSpPr txBox="1"/>
          <p:nvPr/>
        </p:nvSpPr>
        <p:spPr>
          <a:xfrm>
            <a:off x="3997327" y="5019310"/>
            <a:ext cx="942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51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9EF25-E5A4-23F9-3EFE-DF3B2C1DDDDC}"/>
              </a:ext>
            </a:extLst>
          </p:cNvPr>
          <p:cNvSpPr txBox="1"/>
          <p:nvPr/>
        </p:nvSpPr>
        <p:spPr>
          <a:xfrm>
            <a:off x="3560910" y="5682322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Avg. Likes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85C3D7-CB06-0387-C104-CB4BB8BC515F}"/>
              </a:ext>
            </a:extLst>
          </p:cNvPr>
          <p:cNvSpPr txBox="1"/>
          <p:nvPr/>
        </p:nvSpPr>
        <p:spPr>
          <a:xfrm>
            <a:off x="9894542" y="5029647"/>
            <a:ext cx="1014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67%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FE96-392C-46C3-C6AE-910D7DF41DB5}"/>
              </a:ext>
            </a:extLst>
          </p:cNvPr>
          <p:cNvSpPr txBox="1"/>
          <p:nvPr/>
        </p:nvSpPr>
        <p:spPr>
          <a:xfrm>
            <a:off x="9479187" y="5692659"/>
            <a:ext cx="1814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% of posts</a:t>
            </a:r>
          </a:p>
          <a:p>
            <a:pPr algn="ctr"/>
            <a:r>
              <a:rPr lang="en-US" sz="1600">
                <a:latin typeface="Poppins"/>
                <a:cs typeface="Poppins"/>
              </a:rPr>
              <a:t>w/ comments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42F2B-30ED-43AA-A9F0-4687FAD529D4}"/>
              </a:ext>
            </a:extLst>
          </p:cNvPr>
          <p:cNvSpPr txBox="1"/>
          <p:nvPr/>
        </p:nvSpPr>
        <p:spPr>
          <a:xfrm>
            <a:off x="7042814" y="5046328"/>
            <a:ext cx="942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Poppins"/>
                <a:cs typeface="Poppins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523BD-5660-457B-8830-7BA6F5E1A84B}"/>
              </a:ext>
            </a:extLst>
          </p:cNvPr>
          <p:cNvSpPr txBox="1"/>
          <p:nvPr/>
        </p:nvSpPr>
        <p:spPr>
          <a:xfrm>
            <a:off x="6606397" y="5709340"/>
            <a:ext cx="181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Poppins"/>
                <a:cs typeface="Poppins"/>
              </a:rPr>
              <a:t>Avg. Shares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611D256-BF3C-42F6-AF85-ECAEC234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254"/>
          <a:stretch/>
        </p:blipFill>
        <p:spPr>
          <a:xfrm>
            <a:off x="260195" y="2464467"/>
            <a:ext cx="2599477" cy="1469236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EB090A-DF78-4FBA-A929-7EB98A83E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" r="254"/>
          <a:stretch/>
        </p:blipFill>
        <p:spPr>
          <a:xfrm>
            <a:off x="3275203" y="2464467"/>
            <a:ext cx="2609244" cy="1474757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975CB1-FE6F-4103-A062-7F86BECA9331}"/>
              </a:ext>
            </a:extLst>
          </p:cNvPr>
          <p:cNvSpPr txBox="1"/>
          <p:nvPr/>
        </p:nvSpPr>
        <p:spPr>
          <a:xfrm>
            <a:off x="420966" y="4153389"/>
            <a:ext cx="2212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Poppins"/>
                <a:cs typeface="Poppins"/>
                <a:hlinkClick r:id="rId6"/>
              </a:rPr>
              <a:t>Overview</a:t>
            </a:r>
            <a:endParaRPr lang="en-US" sz="1400" dirty="0">
              <a:latin typeface="Poppins"/>
              <a:cs typeface="Poppi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500033-5040-4951-8EEA-600E0D872859}"/>
              </a:ext>
            </a:extLst>
          </p:cNvPr>
          <p:cNvSpPr txBox="1"/>
          <p:nvPr/>
        </p:nvSpPr>
        <p:spPr>
          <a:xfrm>
            <a:off x="3473514" y="4154119"/>
            <a:ext cx="2212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Poppins"/>
                <a:cs typeface="Poppins"/>
                <a:hlinkClick r:id="rId7"/>
              </a:rPr>
              <a:t>Assembly</a:t>
            </a:r>
            <a:endParaRPr lang="en-US" sz="1400" dirty="0">
              <a:latin typeface="Poppins"/>
              <a:cs typeface="Poppin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7BA6A9-57C3-44BE-A488-621D0D5E2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r="254"/>
          <a:stretch/>
        </p:blipFill>
        <p:spPr>
          <a:xfrm>
            <a:off x="6325573" y="2464467"/>
            <a:ext cx="2599477" cy="1469236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956153-B714-41BF-8878-0B5A50EA924F}"/>
              </a:ext>
            </a:extLst>
          </p:cNvPr>
          <p:cNvSpPr txBox="1"/>
          <p:nvPr/>
        </p:nvSpPr>
        <p:spPr>
          <a:xfrm>
            <a:off x="6615013" y="4153389"/>
            <a:ext cx="2212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Poppins"/>
                <a:cs typeface="Poppins"/>
                <a:hlinkClick r:id="rId9"/>
              </a:rPr>
              <a:t>Preparation</a:t>
            </a:r>
            <a:endParaRPr lang="en-US" sz="1400" dirty="0">
              <a:latin typeface="Poppins"/>
              <a:cs typeface="Poppin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742E4B-8417-4D07-9BD2-1B9A7DE577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" r="254"/>
          <a:stretch/>
        </p:blipFill>
        <p:spPr>
          <a:xfrm>
            <a:off x="9366176" y="2464467"/>
            <a:ext cx="2599477" cy="1469236"/>
          </a:xfrm>
          <a:prstGeom prst="rect">
            <a:avLst/>
          </a:prstGeom>
          <a:ln>
            <a:noFill/>
          </a:ln>
          <a:effectLst>
            <a:outerShdw blurRad="292100" dist="139700" dir="2700000" sx="92000" sy="92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554E2C-38BB-43AA-AAFA-D08E213B24DC}"/>
              </a:ext>
            </a:extLst>
          </p:cNvPr>
          <p:cNvSpPr txBox="1"/>
          <p:nvPr/>
        </p:nvSpPr>
        <p:spPr>
          <a:xfrm>
            <a:off x="9559603" y="4150788"/>
            <a:ext cx="2212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ppins"/>
                <a:cs typeface="Poppins"/>
                <a:hlinkClick r:id="rId12"/>
              </a:rPr>
              <a:t>Delivery</a:t>
            </a:r>
            <a:endParaRPr lang="en-US" sz="1600" dirty="0"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100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6AA08-9ECE-49AF-5B2A-2752A45D7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9C72CA-3ABF-6270-155E-38A3844928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BC232-A0DD-9B9A-D6ED-2619A2CC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563351-4290-CB3D-1CC8-B928F5CE5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201" y="118733"/>
            <a:ext cx="9969525" cy="7386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FlexPod Launch Social Metrics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82A8AC-929D-927E-888F-2BC26EF5C9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9034" y="855516"/>
            <a:ext cx="7778553" cy="10790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HighRes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® LinkedIn channel leveraged our videos across 6 social posts during FY24. All videos enhanced engagement with </a:t>
            </a:r>
            <a:r>
              <a:rPr lang="en-US" sz="13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HighRes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’ new product rollout and drew new visitors and clicks to </a:t>
            </a:r>
            <a:r>
              <a:rPr lang="en-US" sz="1300" dirty="0" err="1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HighRes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 social page and product website</a:t>
            </a:r>
            <a:endParaRPr lang="en-US" sz="1300" strike="sngStrike" dirty="0">
              <a:latin typeface="Poppins"/>
              <a:ea typeface="Calibri"/>
              <a:cs typeface="Poppi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608B9C-7683-F023-F532-C045E39D302C}"/>
              </a:ext>
            </a:extLst>
          </p:cNvPr>
          <p:cNvSpPr/>
          <p:nvPr/>
        </p:nvSpPr>
        <p:spPr>
          <a:xfrm>
            <a:off x="8605392" y="5499821"/>
            <a:ext cx="3593010" cy="1364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662354-42A4-A949-C6BE-AAC0AF172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5" t="-90" r="806" b="146"/>
          <a:stretch>
            <a:fillRect/>
          </a:stretch>
        </p:blipFill>
        <p:spPr>
          <a:xfrm rot="21250494">
            <a:off x="8601874" y="-209144"/>
            <a:ext cx="2677936" cy="351920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59C7BF-AFFC-034F-14B4-824C4473B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245"/>
          <a:stretch/>
        </p:blipFill>
        <p:spPr>
          <a:xfrm rot="621078">
            <a:off x="8908692" y="2972959"/>
            <a:ext cx="2779373" cy="405005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C158C8-4087-0EE9-AB60-68FCC193DD83}"/>
              </a:ext>
            </a:extLst>
          </p:cNvPr>
          <p:cNvSpPr txBox="1"/>
          <p:nvPr/>
        </p:nvSpPr>
        <p:spPr>
          <a:xfrm>
            <a:off x="651165" y="4577977"/>
            <a:ext cx="181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Avg. Impressions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9EF25-E5A4-23F9-3EFE-DF3B2C1DDDDC}"/>
              </a:ext>
            </a:extLst>
          </p:cNvPr>
          <p:cNvSpPr txBox="1"/>
          <p:nvPr/>
        </p:nvSpPr>
        <p:spPr>
          <a:xfrm>
            <a:off x="3474129" y="4577977"/>
            <a:ext cx="181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Avg. Engagement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5FE96-392C-46C3-C6AE-910D7DF41DB5}"/>
              </a:ext>
            </a:extLst>
          </p:cNvPr>
          <p:cNvSpPr txBox="1"/>
          <p:nvPr/>
        </p:nvSpPr>
        <p:spPr>
          <a:xfrm>
            <a:off x="6349036" y="4577977"/>
            <a:ext cx="181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Avg. Clicks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EAC21F-956C-15C9-4737-C10283431248}"/>
              </a:ext>
            </a:extLst>
          </p:cNvPr>
          <p:cNvSpPr txBox="1"/>
          <p:nvPr/>
        </p:nvSpPr>
        <p:spPr>
          <a:xfrm>
            <a:off x="2035501" y="5793508"/>
            <a:ext cx="1814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Engagement 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EEC41-8C1E-99D4-C598-4CA978A81AE0}"/>
              </a:ext>
            </a:extLst>
          </p:cNvPr>
          <p:cNvSpPr txBox="1"/>
          <p:nvPr/>
        </p:nvSpPr>
        <p:spPr>
          <a:xfrm>
            <a:off x="5188528" y="5793508"/>
            <a:ext cx="185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Poppins"/>
                <a:cs typeface="Poppins"/>
              </a:rPr>
              <a:t>Click-through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0585F-9B3F-6AA0-69E3-F7082E9FFBA6}"/>
              </a:ext>
            </a:extLst>
          </p:cNvPr>
          <p:cNvSpPr txBox="1"/>
          <p:nvPr/>
        </p:nvSpPr>
        <p:spPr>
          <a:xfrm>
            <a:off x="4502815" y="2183395"/>
            <a:ext cx="3449782" cy="144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>
                <a:latin typeface="Poppins"/>
                <a:cs typeface="Poppins"/>
              </a:rPr>
              <a:t>4.   </a:t>
            </a:r>
            <a:r>
              <a:rPr lang="en-US" sz="1500">
                <a:latin typeface="Poppins"/>
                <a:cs typeface="Poppins"/>
                <a:hlinkClick r:id="rId5"/>
              </a:rPr>
              <a:t>Instrument Preparation</a:t>
            </a:r>
            <a:endParaRPr lang="en-US" sz="1500">
              <a:latin typeface="Poppins"/>
              <a:cs typeface="Poppins"/>
            </a:endParaRPr>
          </a:p>
          <a:p>
            <a:pPr>
              <a:lnSpc>
                <a:spcPct val="150000"/>
              </a:lnSpc>
            </a:pPr>
            <a:r>
              <a:rPr lang="en-US" sz="1500">
                <a:latin typeface="Poppins"/>
                <a:cs typeface="Poppins"/>
              </a:rPr>
              <a:t>5.   </a:t>
            </a:r>
            <a:r>
              <a:rPr lang="en-US" sz="1500">
                <a:latin typeface="Poppins"/>
                <a:cs typeface="Poppins"/>
                <a:hlinkClick r:id="rId6"/>
              </a:rPr>
              <a:t>Instrument Delivery</a:t>
            </a:r>
            <a:endParaRPr lang="en-US" sz="1500">
              <a:latin typeface="Poppins"/>
              <a:cs typeface="Poppins"/>
            </a:endParaRPr>
          </a:p>
          <a:p>
            <a:pPr>
              <a:lnSpc>
                <a:spcPct val="150000"/>
              </a:lnSpc>
            </a:pPr>
            <a:r>
              <a:rPr lang="en-US" sz="1500">
                <a:latin typeface="Poppins"/>
                <a:cs typeface="Poppins"/>
              </a:rPr>
              <a:t>6.   </a:t>
            </a:r>
            <a:r>
              <a:rPr lang="en-US" sz="1500">
                <a:latin typeface="Poppins"/>
                <a:cs typeface="Poppins"/>
                <a:hlinkClick r:id="rId7"/>
              </a:rPr>
              <a:t>FlexPod Social Sizzle</a:t>
            </a:r>
            <a:r>
              <a:rPr lang="en-US" sz="1500">
                <a:latin typeface="Poppins"/>
                <a:cs typeface="Poppins"/>
              </a:rPr>
              <a:t>		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88D7D-061E-A160-B1F8-AB1CAD07BD13}"/>
              </a:ext>
            </a:extLst>
          </p:cNvPr>
          <p:cNvSpPr txBox="1"/>
          <p:nvPr/>
        </p:nvSpPr>
        <p:spPr>
          <a:xfrm>
            <a:off x="1053033" y="2200076"/>
            <a:ext cx="3449782" cy="109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500">
                <a:latin typeface="Poppins"/>
                <a:cs typeface="Poppins"/>
                <a:hlinkClick r:id="rId8"/>
              </a:rPr>
              <a:t>Introducing the FlexPod</a:t>
            </a:r>
            <a:endParaRPr lang="en-US" sz="1500">
              <a:latin typeface="Poppins"/>
              <a:cs typeface="Poppin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500">
                <a:latin typeface="Poppins"/>
                <a:cs typeface="Poppins"/>
                <a:hlinkClick r:id="rId9"/>
              </a:rPr>
              <a:t>Instrument Overview</a:t>
            </a:r>
            <a:endParaRPr lang="en-US" sz="1500">
              <a:latin typeface="Poppins"/>
              <a:cs typeface="Poppins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500">
                <a:latin typeface="Poppins"/>
                <a:cs typeface="Poppins"/>
                <a:hlinkClick r:id="rId10"/>
              </a:rPr>
              <a:t>Assembly Guidance</a:t>
            </a:r>
            <a:endParaRPr lang="en-US" sz="1500">
              <a:latin typeface="Poppins"/>
              <a:cs typeface="Poppi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F136C0-3F25-4CA5-A324-DDBA4B1E41E1}"/>
              </a:ext>
            </a:extLst>
          </p:cNvPr>
          <p:cNvSpPr txBox="1"/>
          <p:nvPr/>
        </p:nvSpPr>
        <p:spPr>
          <a:xfrm>
            <a:off x="869373" y="3908917"/>
            <a:ext cx="137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2,152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926FDD-163D-41AB-9B2D-95A158B555C8}"/>
              </a:ext>
            </a:extLst>
          </p:cNvPr>
          <p:cNvSpPr txBox="1"/>
          <p:nvPr/>
        </p:nvSpPr>
        <p:spPr>
          <a:xfrm>
            <a:off x="3910546" y="3914965"/>
            <a:ext cx="942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204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83F0F7-E841-48D4-9140-2969889AA4E1}"/>
              </a:ext>
            </a:extLst>
          </p:cNvPr>
          <p:cNvSpPr txBox="1"/>
          <p:nvPr/>
        </p:nvSpPr>
        <p:spPr>
          <a:xfrm>
            <a:off x="6656787" y="3908917"/>
            <a:ext cx="119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177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BC1C3-7C5B-46CB-8A75-0AF17C9A8BAB}"/>
              </a:ext>
            </a:extLst>
          </p:cNvPr>
          <p:cNvSpPr txBox="1"/>
          <p:nvPr/>
        </p:nvSpPr>
        <p:spPr>
          <a:xfrm>
            <a:off x="2366066" y="5235725"/>
            <a:ext cx="1153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9.2%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A00F9D-B918-4ACA-A2F6-1BD31BBD130E}"/>
              </a:ext>
            </a:extLst>
          </p:cNvPr>
          <p:cNvSpPr txBox="1"/>
          <p:nvPr/>
        </p:nvSpPr>
        <p:spPr>
          <a:xfrm>
            <a:off x="5632634" y="5235725"/>
            <a:ext cx="942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Poppins"/>
                <a:cs typeface="Poppins"/>
              </a:rPr>
              <a:t>7%</a:t>
            </a:r>
          </a:p>
        </p:txBody>
      </p:sp>
    </p:spTree>
    <p:extLst>
      <p:ext uri="{BB962C8B-B14F-4D97-AF65-F5344CB8AC3E}">
        <p14:creationId xmlns:p14="http://schemas.microsoft.com/office/powerpoint/2010/main" val="107980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Product Launch Video Series</Notes0>
    <Named_x0020_Account xmlns="f0ee8362-fa7e-4bc9-ab88-7dcfb17cb19b" xsi:nil="true"/>
    <Industries xmlns="f0ee8362-fa7e-4bc9-ab88-7dcfb17cb19b">
      <Value>Life Sciences</Value>
    </Industries>
    <ApprovedByClient xmlns="f0ee8362-fa7e-4bc9-ab88-7dcfb17cb19b">false</ApprovedByClient>
    <PlatTech xmlns="f0ee8362-fa7e-4bc9-ab88-7dcfb17cb19b" xsi:nil="true"/>
    <ProjectCompletionDate xmlns="f0ee8362-fa7e-4bc9-ab88-7dcfb17cb19b">2023-03-01T08:00:00+00:00</ProjectCompletionDate>
    <BusinessUnit xmlns="f0ee8362-fa7e-4bc9-ab88-7dcfb17cb19b">
      <Value>Marketing Services</Value>
    </BusinessUnit>
    <Solutions xmlns="f0ee8362-fa7e-4bc9-ab88-7dcfb17cb19b">
      <Value>Video Production</Value>
    </Solution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94751964-28FD-400F-8857-14F99E973413}"/>
</file>

<file path=customXml/itemProps2.xml><?xml version="1.0" encoding="utf-8"?>
<ds:datastoreItem xmlns:ds="http://schemas.openxmlformats.org/officeDocument/2006/customXml" ds:itemID="{39306EB3-5D8C-4FE8-AC60-36CB78BE2F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6A8CCC-B697-418C-BF3C-9973B28C7CCB}">
  <ds:schemaRefs>
    <ds:schemaRef ds:uri="4a674d8d-5ae4-473c-b67e-b0301c6146a3"/>
    <ds:schemaRef ds:uri="8e8b519a-9c33-4eb5-8032-b8e2911b08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74060B45-F8CC-4371-8518-514EC32BB4DD}"/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374</Words>
  <Application>Microsoft Office PowerPoint</Application>
  <PresentationFormat>Widescreen</PresentationFormat>
  <Paragraphs>58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FlexPod Launch Video Series</vt:lpstr>
      <vt:lpstr>FlexPod Launch Social Metrics</vt:lpstr>
      <vt:lpstr>FlexPod Launch Social 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Flexpod Launch Video Series</dc:title>
  <dc:creator>Matt Minelli</dc:creator>
  <cp:lastModifiedBy>Matt Minelli</cp:lastModifiedBy>
  <cp:revision>170</cp:revision>
  <dcterms:created xsi:type="dcterms:W3CDTF">2025-08-11T00:05:54Z</dcterms:created>
  <dcterms:modified xsi:type="dcterms:W3CDTF">2025-10-22T22:33:39Z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ediaServiceImageTags">
    <vt:lpwstr/>
  </property>
</Properties>
</file>